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0"/>
    <p:restoredTop sz="94674"/>
  </p:normalViewPr>
  <p:slideViewPr>
    <p:cSldViewPr snapToGrid="0" snapToObjects="1">
      <p:cViewPr varScale="1">
        <p:scale>
          <a:sx n="167" d="100"/>
          <a:sy n="167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5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5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9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0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0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2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8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1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0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0972-F2E8-E547-9C6F-408585EBEE8C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56651-A561-1D4E-8537-49884C35A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0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E84A9C-54BD-6449-BA31-3AA20582A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2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6373F9-C8AA-2748-8072-9AC0C3CE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E98BA4-520A-F14D-8B0D-62AE15E5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C670E8-A0B3-7546-8C2A-608142940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8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7F454E-E96E-5F4F-8708-FF182532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2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4F22D6-2002-7542-AEEB-4D19C917F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59547-ABB0-3D40-83CE-860BA4DCC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9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0</Words>
  <Application>Microsoft Macintosh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petronella gianocostas</dc:creator>
  <cp:lastModifiedBy>petronella gianocostas</cp:lastModifiedBy>
  <cp:revision>2</cp:revision>
  <dcterms:created xsi:type="dcterms:W3CDTF">2019-04-10T16:05:10Z</dcterms:created>
  <dcterms:modified xsi:type="dcterms:W3CDTF">2019-04-10T17:23:19Z</dcterms:modified>
</cp:coreProperties>
</file>